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>
      <a:defRPr lang="en-US"/>
    </a:defPPr>
    <a:lvl1pPr marL="0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3400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6800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0200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3600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67000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1035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34435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67835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61" userDrawn="1">
          <p15:clr>
            <a:srgbClr val="A4A3A4"/>
          </p15:clr>
        </p15:guide>
        <p15:guide id="2" pos="9071" userDrawn="1">
          <p15:clr>
            <a:srgbClr val="A4A3A4"/>
          </p15:clr>
        </p15:guide>
        <p15:guide id="3" orient="horz" pos="13635" userDrawn="1">
          <p15:clr>
            <a:srgbClr val="A4A3A4"/>
          </p15:clr>
        </p15:guide>
        <p15:guide id="4" pos="102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3" autoAdjust="0"/>
    <p:restoredTop sz="94255"/>
  </p:normalViewPr>
  <p:slideViewPr>
    <p:cSldViewPr snapToGrid="0" showGuides="1">
      <p:cViewPr varScale="1">
        <p:scale>
          <a:sx n="16" d="100"/>
          <a:sy n="16" d="100"/>
        </p:scale>
        <p:origin x="-2952" y="-210"/>
      </p:cViewPr>
      <p:guideLst>
        <p:guide orient="horz" pos="11361"/>
        <p:guide orient="horz" pos="13635"/>
        <p:guide pos="9071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4F737-B9AE-46C3-B68C-0B591F0DE79A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A2CB8-E10D-4F35-BE70-3B4AAB3F02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78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3400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6800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0200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3600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67000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1035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34435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67835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2CB8-E10D-4F35-BE70-3B4AAB3F022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305" y="7070886"/>
            <a:ext cx="27543442" cy="15041880"/>
          </a:xfrm>
        </p:spPr>
        <p:txBody>
          <a:bodyPr anchor="b"/>
          <a:lstStyle>
            <a:lvl1pPr algn="ctr">
              <a:defRPr sz="22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507" y="22692840"/>
            <a:ext cx="24303038" cy="10431301"/>
          </a:xfrm>
        </p:spPr>
        <p:txBody>
          <a:bodyPr/>
          <a:lstStyle>
            <a:lvl1pPr marL="0" indent="0" algn="ctr">
              <a:buNone/>
              <a:defRPr sz="8800"/>
            </a:lvl1pPr>
            <a:lvl2pPr marL="1680210" indent="0" algn="ctr">
              <a:buNone/>
              <a:defRPr sz="7300"/>
            </a:lvl2pPr>
            <a:lvl3pPr marL="3360420" indent="0" algn="ctr">
              <a:buNone/>
              <a:defRPr sz="6600"/>
            </a:lvl3pPr>
            <a:lvl4pPr marL="5040630" indent="0" algn="ctr">
              <a:buNone/>
              <a:defRPr sz="5900"/>
            </a:lvl4pPr>
            <a:lvl5pPr marL="6720840" indent="0" algn="ctr">
              <a:buNone/>
              <a:defRPr sz="5900"/>
            </a:lvl5pPr>
            <a:lvl6pPr marL="8401050" indent="0" algn="ctr">
              <a:buNone/>
              <a:defRPr sz="5900"/>
            </a:lvl6pPr>
            <a:lvl7pPr marL="10081260" indent="0" algn="ctr">
              <a:buNone/>
              <a:defRPr sz="5900"/>
            </a:lvl7pPr>
            <a:lvl8pPr marL="11761470" indent="0" algn="ctr">
              <a:buNone/>
              <a:defRPr sz="5900"/>
            </a:lvl8pPr>
            <a:lvl9pPr marL="13441680" indent="0" algn="ctr">
              <a:buNone/>
              <a:defRPr sz="5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9150" y="2300288"/>
            <a:ext cx="6987124" cy="366145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80" y="2300288"/>
            <a:ext cx="20556320" cy="366145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903" y="10771358"/>
            <a:ext cx="27948494" cy="17972243"/>
          </a:xfrm>
        </p:spPr>
        <p:txBody>
          <a:bodyPr anchor="b"/>
          <a:lstStyle>
            <a:lvl1pPr>
              <a:defRPr sz="22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903" y="28913627"/>
            <a:ext cx="27948494" cy="9451178"/>
          </a:xfrm>
        </p:spPr>
        <p:txBody>
          <a:bodyPr/>
          <a:lstStyle>
            <a:lvl1pPr marL="0" indent="0">
              <a:buNone/>
              <a:defRPr sz="8800">
                <a:solidFill>
                  <a:schemeClr val="tx1">
                    <a:tint val="82000"/>
                  </a:schemeClr>
                </a:solidFill>
              </a:defRPr>
            </a:lvl1pPr>
            <a:lvl2pPr marL="1680210" indent="0">
              <a:buNone/>
              <a:defRPr sz="7300">
                <a:solidFill>
                  <a:schemeClr val="tx1">
                    <a:tint val="82000"/>
                  </a:schemeClr>
                </a:solidFill>
              </a:defRPr>
            </a:lvl2pPr>
            <a:lvl3pPr marL="3360420" indent="0">
              <a:buNone/>
              <a:defRPr sz="6600">
                <a:solidFill>
                  <a:schemeClr val="tx1">
                    <a:tint val="82000"/>
                  </a:schemeClr>
                </a:solidFill>
              </a:defRPr>
            </a:lvl3pPr>
            <a:lvl4pPr marL="5040630" indent="0">
              <a:buNone/>
              <a:defRPr sz="5900">
                <a:solidFill>
                  <a:schemeClr val="tx1">
                    <a:tint val="82000"/>
                  </a:schemeClr>
                </a:solidFill>
              </a:defRPr>
            </a:lvl4pPr>
            <a:lvl5pPr marL="6720840" indent="0">
              <a:buNone/>
              <a:defRPr sz="5900">
                <a:solidFill>
                  <a:schemeClr val="tx1">
                    <a:tint val="82000"/>
                  </a:schemeClr>
                </a:solidFill>
              </a:defRPr>
            </a:lvl5pPr>
            <a:lvl6pPr marL="8401050" indent="0">
              <a:buNone/>
              <a:defRPr sz="5900">
                <a:solidFill>
                  <a:schemeClr val="tx1">
                    <a:tint val="82000"/>
                  </a:schemeClr>
                </a:solidFill>
              </a:defRPr>
            </a:lvl6pPr>
            <a:lvl7pPr marL="10081260" indent="0">
              <a:buNone/>
              <a:defRPr sz="5900">
                <a:solidFill>
                  <a:schemeClr val="tx1">
                    <a:tint val="82000"/>
                  </a:schemeClr>
                </a:solidFill>
              </a:defRPr>
            </a:lvl7pPr>
            <a:lvl8pPr marL="11761470" indent="0">
              <a:buNone/>
              <a:defRPr sz="5900">
                <a:solidFill>
                  <a:schemeClr val="tx1">
                    <a:tint val="82000"/>
                  </a:schemeClr>
                </a:solidFill>
              </a:defRPr>
            </a:lvl8pPr>
            <a:lvl9pPr marL="13441680" indent="0">
              <a:buNone/>
              <a:defRPr sz="5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79" y="11501439"/>
            <a:ext cx="13771722" cy="274134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4551" y="11501439"/>
            <a:ext cx="13771722" cy="274134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300298"/>
            <a:ext cx="27948494" cy="835104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003" y="10591326"/>
            <a:ext cx="13708430" cy="5190646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80210" indent="0">
              <a:buNone/>
              <a:defRPr sz="7300" b="1"/>
            </a:lvl2pPr>
            <a:lvl3pPr marL="3360420" indent="0">
              <a:buNone/>
              <a:defRPr sz="6600" b="1"/>
            </a:lvl3pPr>
            <a:lvl4pPr marL="5040630" indent="0">
              <a:buNone/>
              <a:defRPr sz="5900" b="1"/>
            </a:lvl4pPr>
            <a:lvl5pPr marL="6720840" indent="0">
              <a:buNone/>
              <a:defRPr sz="5900" b="1"/>
            </a:lvl5pPr>
            <a:lvl6pPr marL="8401050" indent="0">
              <a:buNone/>
              <a:defRPr sz="5900" b="1"/>
            </a:lvl6pPr>
            <a:lvl7pPr marL="10081260" indent="0">
              <a:buNone/>
              <a:defRPr sz="5900" b="1"/>
            </a:lvl7pPr>
            <a:lvl8pPr marL="11761470" indent="0">
              <a:buNone/>
              <a:defRPr sz="5900" b="1"/>
            </a:lvl8pPr>
            <a:lvl9pPr marL="13441680" indent="0">
              <a:buNone/>
              <a:defRPr sz="5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2003" y="15781973"/>
            <a:ext cx="13708430" cy="232129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4552" y="10591326"/>
            <a:ext cx="13775942" cy="5190646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80210" indent="0">
              <a:buNone/>
              <a:defRPr sz="7300" b="1"/>
            </a:lvl2pPr>
            <a:lvl3pPr marL="3360420" indent="0">
              <a:buNone/>
              <a:defRPr sz="6600" b="1"/>
            </a:lvl3pPr>
            <a:lvl4pPr marL="5040630" indent="0">
              <a:buNone/>
              <a:defRPr sz="5900" b="1"/>
            </a:lvl4pPr>
            <a:lvl5pPr marL="6720840" indent="0">
              <a:buNone/>
              <a:defRPr sz="5900" b="1"/>
            </a:lvl5pPr>
            <a:lvl6pPr marL="8401050" indent="0">
              <a:buNone/>
              <a:defRPr sz="5900" b="1"/>
            </a:lvl6pPr>
            <a:lvl7pPr marL="10081260" indent="0">
              <a:buNone/>
              <a:defRPr sz="5900" b="1"/>
            </a:lvl7pPr>
            <a:lvl8pPr marL="11761470" indent="0">
              <a:buNone/>
              <a:defRPr sz="5900" b="1"/>
            </a:lvl8pPr>
            <a:lvl9pPr marL="13441680" indent="0">
              <a:buNone/>
              <a:defRPr sz="5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4552" y="15781973"/>
            <a:ext cx="13775942" cy="232129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880360"/>
            <a:ext cx="10451150" cy="10081260"/>
          </a:xfrm>
        </p:spPr>
        <p:txBody>
          <a:bodyPr anchor="b"/>
          <a:lstStyle>
            <a:lvl1pPr>
              <a:defRPr sz="1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5943" y="6220788"/>
            <a:ext cx="16404550" cy="30703837"/>
          </a:xfrm>
        </p:spPr>
        <p:txBody>
          <a:bodyPr/>
          <a:lstStyle>
            <a:lvl1pPr>
              <a:defRPr sz="11800"/>
            </a:lvl1pPr>
            <a:lvl2pPr>
              <a:defRPr sz="10300"/>
            </a:lvl2pPr>
            <a:lvl3pPr>
              <a:defRPr sz="88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2961621"/>
            <a:ext cx="10451150" cy="24013004"/>
          </a:xfrm>
        </p:spPr>
        <p:txBody>
          <a:bodyPr/>
          <a:lstStyle>
            <a:lvl1pPr marL="0" indent="0">
              <a:buNone/>
              <a:defRPr sz="5900"/>
            </a:lvl1pPr>
            <a:lvl2pPr marL="1680210" indent="0">
              <a:buNone/>
              <a:defRPr sz="5100"/>
            </a:lvl2pPr>
            <a:lvl3pPr marL="3360420" indent="0">
              <a:buNone/>
              <a:defRPr sz="4400"/>
            </a:lvl3pPr>
            <a:lvl4pPr marL="5040630" indent="0">
              <a:buNone/>
              <a:defRPr sz="3700"/>
            </a:lvl4pPr>
            <a:lvl5pPr marL="6720840" indent="0">
              <a:buNone/>
              <a:defRPr sz="3700"/>
            </a:lvl5pPr>
            <a:lvl6pPr marL="8401050" indent="0">
              <a:buNone/>
              <a:defRPr sz="3700"/>
            </a:lvl6pPr>
            <a:lvl7pPr marL="10081260" indent="0">
              <a:buNone/>
              <a:defRPr sz="3700"/>
            </a:lvl7pPr>
            <a:lvl8pPr marL="11761470" indent="0">
              <a:buNone/>
              <a:defRPr sz="3700"/>
            </a:lvl8pPr>
            <a:lvl9pPr marL="13441680" indent="0">
              <a:buNone/>
              <a:defRPr sz="3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880360"/>
            <a:ext cx="10451150" cy="10081260"/>
          </a:xfrm>
        </p:spPr>
        <p:txBody>
          <a:bodyPr anchor="b"/>
          <a:lstStyle>
            <a:lvl1pPr>
              <a:defRPr sz="1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5943" y="6220788"/>
            <a:ext cx="16404550" cy="30703837"/>
          </a:xfrm>
        </p:spPr>
        <p:txBody>
          <a:bodyPr anchor="t"/>
          <a:lstStyle>
            <a:lvl1pPr marL="0" indent="0">
              <a:buNone/>
              <a:defRPr sz="11800"/>
            </a:lvl1pPr>
            <a:lvl2pPr marL="1680210" indent="0">
              <a:buNone/>
              <a:defRPr sz="10300"/>
            </a:lvl2pPr>
            <a:lvl3pPr marL="3360420" indent="0">
              <a:buNone/>
              <a:defRPr sz="8800"/>
            </a:lvl3pPr>
            <a:lvl4pPr marL="5040630" indent="0">
              <a:buNone/>
              <a:defRPr sz="7300"/>
            </a:lvl4pPr>
            <a:lvl5pPr marL="6720840" indent="0">
              <a:buNone/>
              <a:defRPr sz="7300"/>
            </a:lvl5pPr>
            <a:lvl6pPr marL="8401050" indent="0">
              <a:buNone/>
              <a:defRPr sz="7300"/>
            </a:lvl6pPr>
            <a:lvl7pPr marL="10081260" indent="0">
              <a:buNone/>
              <a:defRPr sz="7300"/>
            </a:lvl7pPr>
            <a:lvl8pPr marL="11761470" indent="0">
              <a:buNone/>
              <a:defRPr sz="7300"/>
            </a:lvl8pPr>
            <a:lvl9pPr marL="13441680" indent="0">
              <a:buNone/>
              <a:defRPr sz="73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2961621"/>
            <a:ext cx="10451150" cy="24013004"/>
          </a:xfrm>
        </p:spPr>
        <p:txBody>
          <a:bodyPr/>
          <a:lstStyle>
            <a:lvl1pPr marL="0" indent="0">
              <a:buNone/>
              <a:defRPr sz="5900"/>
            </a:lvl1pPr>
            <a:lvl2pPr marL="1680210" indent="0">
              <a:buNone/>
              <a:defRPr sz="5100"/>
            </a:lvl2pPr>
            <a:lvl3pPr marL="3360420" indent="0">
              <a:buNone/>
              <a:defRPr sz="4400"/>
            </a:lvl3pPr>
            <a:lvl4pPr marL="5040630" indent="0">
              <a:buNone/>
              <a:defRPr sz="3700"/>
            </a:lvl4pPr>
            <a:lvl5pPr marL="6720840" indent="0">
              <a:buNone/>
              <a:defRPr sz="3700"/>
            </a:lvl5pPr>
            <a:lvl6pPr marL="8401050" indent="0">
              <a:buNone/>
              <a:defRPr sz="3700"/>
            </a:lvl6pPr>
            <a:lvl7pPr marL="10081260" indent="0">
              <a:buNone/>
              <a:defRPr sz="3700"/>
            </a:lvl7pPr>
            <a:lvl8pPr marL="11761470" indent="0">
              <a:buNone/>
              <a:defRPr sz="3700"/>
            </a:lvl8pPr>
            <a:lvl9pPr marL="13441680" indent="0">
              <a:buNone/>
              <a:defRPr sz="3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779" y="2300298"/>
            <a:ext cx="27948494" cy="8351047"/>
          </a:xfrm>
          <a:prstGeom prst="rect">
            <a:avLst/>
          </a:prstGeom>
        </p:spPr>
        <p:txBody>
          <a:bodyPr vert="horz" lIns="106692" tIns="53346" rIns="106692" bIns="5334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779" y="11501439"/>
            <a:ext cx="27948494" cy="27413429"/>
          </a:xfrm>
          <a:prstGeom prst="rect">
            <a:avLst/>
          </a:prstGeom>
        </p:spPr>
        <p:txBody>
          <a:bodyPr vert="horz" lIns="106692" tIns="53346" rIns="106692" bIns="5334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778" y="40045015"/>
            <a:ext cx="7290912" cy="2300288"/>
          </a:xfrm>
          <a:prstGeom prst="rect">
            <a:avLst/>
          </a:prstGeom>
        </p:spPr>
        <p:txBody>
          <a:bodyPr vert="horz" lIns="106692" tIns="53346" rIns="106692" bIns="53346" rtlCol="0" anchor="ctr"/>
          <a:lstStyle>
            <a:lvl1pPr algn="l">
              <a:defRPr sz="4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E2C104-BAD1-4211-A62A-A28768F4DFBF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3843" y="40045015"/>
            <a:ext cx="10936366" cy="2300288"/>
          </a:xfrm>
          <a:prstGeom prst="rect">
            <a:avLst/>
          </a:prstGeom>
        </p:spPr>
        <p:txBody>
          <a:bodyPr vert="horz" lIns="106692" tIns="53346" rIns="106692" bIns="53346" rtlCol="0" anchor="ctr"/>
          <a:lstStyle>
            <a:lvl1pPr algn="ctr">
              <a:defRPr sz="4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5360" y="40045015"/>
            <a:ext cx="7290912" cy="2300288"/>
          </a:xfrm>
          <a:prstGeom prst="rect">
            <a:avLst/>
          </a:prstGeom>
        </p:spPr>
        <p:txBody>
          <a:bodyPr vert="horz" lIns="106692" tIns="53346" rIns="106692" bIns="53346" rtlCol="0" anchor="ctr"/>
          <a:lstStyle>
            <a:lvl1pPr algn="r">
              <a:defRPr sz="4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2A10CC-E8CE-4592-A62E-5F3868610A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360420" rtl="0" eaLnBrk="1" latinLnBrk="0" hangingPunct="1">
        <a:lnSpc>
          <a:spcPct val="90000"/>
        </a:lnSpc>
        <a:spcBef>
          <a:spcPct val="0"/>
        </a:spcBef>
        <a:buNone/>
        <a:defRPr sz="1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0105" indent="-840105" algn="l" defTabSz="3360420" rtl="0" eaLnBrk="1" latinLnBrk="0" hangingPunct="1">
        <a:lnSpc>
          <a:spcPct val="90000"/>
        </a:lnSpc>
        <a:spcBef>
          <a:spcPts val="3675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31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20052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88073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94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924115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136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157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428178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8021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72084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40105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08126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76147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44168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tx2">
                <a:lumMod val="25000"/>
                <a:lumOff val="75000"/>
              </a:schemeClr>
            </a:gs>
            <a:gs pos="100000">
              <a:schemeClr val="tx2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32404050" cy="4315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92" tIns="53346" rIns="106692" bIns="53346" rtlCol="0" anchor="ctr"/>
          <a:lstStyle/>
          <a:p>
            <a:pPr algn="ctr"/>
            <a:r>
              <a:rPr lang="zh-CN" altLang="en-US" sz="10000" b="1" dirty="0">
                <a:latin typeface="黑体" panose="02010609060101010101" pitchFamily="49" charset="-122"/>
                <a:ea typeface="黑体" panose="02010609060101010101" pitchFamily="49" charset="-122"/>
              </a:rPr>
              <a:t>中国科学院大学</a:t>
            </a:r>
            <a:endParaRPr lang="en-US" altLang="zh-CN" sz="10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8800" b="1" dirty="0">
                <a:latin typeface="黑体" panose="02010609060101010101" pitchFamily="49" charset="-122"/>
                <a:ea typeface="黑体" panose="02010609060101010101" pitchFamily="49" charset="-122"/>
              </a:rPr>
              <a:t>2025</a:t>
            </a:r>
            <a:r>
              <a:rPr lang="zh-CN" altLang="en-US" sz="8800" b="1" dirty="0">
                <a:latin typeface="黑体" panose="02010609060101010101" pitchFamily="49" charset="-122"/>
                <a:ea typeface="黑体" panose="02010609060101010101" pitchFamily="49" charset="-122"/>
              </a:rPr>
              <a:t>年化学化工与材料</a:t>
            </a:r>
            <a:r>
              <a:rPr lang="zh-CN" altLang="en-US" sz="8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学科研究生</a:t>
            </a:r>
            <a:r>
              <a:rPr lang="zh-CN" altLang="en-US" sz="8800" b="1" dirty="0">
                <a:latin typeface="黑体" panose="02010609060101010101" pitchFamily="49" charset="-122"/>
                <a:ea typeface="黑体" panose="02010609060101010101" pitchFamily="49" charset="-122"/>
              </a:rPr>
              <a:t>论坛</a:t>
            </a:r>
            <a:endParaRPr lang="zh-CN" altLang="en-US" sz="8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图片 14" descr="国科大标识矢量图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" y="264795"/>
            <a:ext cx="3786505" cy="3785870"/>
          </a:xfrm>
          <a:prstGeom prst="rect">
            <a:avLst/>
          </a:prstGeom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3743" y="367865"/>
            <a:ext cx="4075200" cy="36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11</Words>
  <Application>Microsoft Office PowerPoint</Application>
  <PresentationFormat>自定义</PresentationFormat>
  <Paragraphs>3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NTKO</cp:lastModifiedBy>
  <cp:revision>28</cp:revision>
  <dcterms:created xsi:type="dcterms:W3CDTF">2024-07-10T08:02:00Z</dcterms:created>
  <dcterms:modified xsi:type="dcterms:W3CDTF">2025-10-24T08:03:43Z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79A2EBC9F0DA48D6A7B20BCB20A221D3_12</vt:lpwstr>
  </property>
  <property fmtid="{D5CDD505-2E9C-101B-9397-08002B2CF9AE}" pid="3" name="KSOProductBuildVer">
    <vt:lpwstr>2052-12.1.0.21915</vt:lpwstr>
  </property>
</Properties>
</file>